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357E42-FE6B-4073-8AF2-BA9A9728779F}">
          <p14:sldIdLst>
            <p14:sldId id="256"/>
          </p14:sldIdLst>
        </p14:section>
        <p14:section name="Untitled Section" id="{2E5A6104-4D1C-4738-A4D8-0862CA7101B8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BOSTAN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9B485E8-0ED4-4CEF-96E1-3C1BBC63D336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00C75BB-880B-4437-A686-EE4E3EAD14A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7690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1673A95-EA0E-4088-B6CC-2AECB0022D97}" type="datetimeFigureOut">
              <a:rPr lang="ar-EG" smtClean="0"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FFBCDD7-A2B1-498B-8DD8-CEA8F8F3F2A4}" type="slidenum">
              <a:rPr lang="ar-EG" smtClean="0"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1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857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 Case Report of Priapism With </a:t>
            </a:r>
            <a:r>
              <a:rPr lang="en-US" b="1" dirty="0">
                <a:solidFill>
                  <a:schemeClr val="bg1"/>
                </a:solidFill>
              </a:rPr>
              <a:t>Unusual Presentation </a:t>
            </a:r>
            <a:r>
              <a:rPr lang="en-US" b="1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chemeClr val="bg1"/>
                </a:solidFill>
              </a:rPr>
              <a:t>Clinical Course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6712"/>
            <a:ext cx="7854696" cy="1080120"/>
          </a:xfrm>
        </p:spPr>
        <p:txBody>
          <a:bodyPr>
            <a:normAutofit/>
          </a:bodyPr>
          <a:lstStyle/>
          <a:p>
            <a:endParaRPr lang="ar-E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3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284</TotalTime>
  <Words>11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Thatch</vt:lpstr>
      <vt:lpstr>A Case Report of Priapism With Unusual Presentation and Clinical Course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ALBOSTAN</dc:creator>
  <cp:lastModifiedBy>ALBOSTAN</cp:lastModifiedBy>
  <cp:revision>23</cp:revision>
  <dcterms:created xsi:type="dcterms:W3CDTF">2017-05-14T21:12:19Z</dcterms:created>
  <dcterms:modified xsi:type="dcterms:W3CDTF">2018-10-17T19:30:08Z</dcterms:modified>
</cp:coreProperties>
</file>